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59" r:id="rId6"/>
    <p:sldId id="267" r:id="rId7"/>
    <p:sldId id="268" r:id="rId8"/>
    <p:sldId id="265" r:id="rId9"/>
    <p:sldId id="271" r:id="rId10"/>
    <p:sldId id="270" r:id="rId11"/>
    <p:sldId id="269" r:id="rId12"/>
    <p:sldId id="260" r:id="rId13"/>
    <p:sldId id="266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1FEC6-6537-774E-8E74-ED784B106FE7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436BC-DF40-114F-8CD1-B0E21EFC5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5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436BC-DF40-114F-8CD1-B0E21EFC55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436BC-DF40-114F-8CD1-B0E21EFC55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98F1-20C2-E643-A53D-A1B3A99DE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79CD5-733B-FA44-8CFD-9077922C5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506BF-D4CF-AF43-B220-E0251020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E00B4-6ED3-3149-8723-C202BFC8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9A998-83F8-9F48-9FE6-7BB06A2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2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726F-C294-F74C-AD72-7F664CB1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24964-0340-354B-BD6D-FD610A5D7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529B-4D2D-D34A-B614-C15C84C7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D5069-8A9B-0048-97E7-6D91C25A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FDDA9-723E-2741-98D9-D31A8C7C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882A6-1158-CA49-8369-E1D509CDB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23E95-3E06-9F46-8113-F4FA30268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6190D-FECF-FB4D-9305-758EE67A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1F088-224E-A745-B17E-80ED9DAF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47EC0-1723-994B-96B3-55F611F3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4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0202A906-3EA9-5CF4-F360-D235392A8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12542" y="-2781000"/>
            <a:ext cx="12421773" cy="12421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951A2-7E19-C047-B66E-B1295F34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17E69-F910-364B-ADA5-EF9B6ABF3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38D2-3A01-6F43-9EA2-96A24F6A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8CF87-7578-5B44-98A6-3BA2A1A9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778BE-8390-EE4F-8792-5FF708EB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7F244-F202-CC4C-A95E-BC8A53C6D9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24" y="5591459"/>
            <a:ext cx="4014788" cy="1352269"/>
          </a:xfrm>
          <a:prstGeom prst="rect">
            <a:avLst/>
          </a:prstGeom>
        </p:spPr>
      </p:pic>
      <p:pic>
        <p:nvPicPr>
          <p:cNvPr id="10" name="Picture 9" descr="A picture containing cup, food, mug&#10;&#10;Description automatically generated">
            <a:extLst>
              <a:ext uri="{FF2B5EF4-FFF2-40B4-BE49-F238E27FC236}">
                <a16:creationId xmlns:a16="http://schemas.microsoft.com/office/drawing/2014/main" id="{E9A45BF6-C595-774B-93E7-6629970DE6C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41" y="-75137"/>
            <a:ext cx="1618215" cy="184915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3D94AAD-ED2F-B547-A6CB-033D1BAFCA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72" y="5747916"/>
            <a:ext cx="1733553" cy="10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5143118-523A-54A6-F19A-81FC273668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483" y="71725"/>
            <a:ext cx="2322576" cy="17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917D-F03E-BA4B-9711-4D804E2B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26459-94D5-8745-9EC9-BB8028086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67A33-8263-7241-8904-73046495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4B4F9-E087-B94D-8736-9FE11CB1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FD6BB-7B33-7C45-BFB2-EDF5F52B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5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C6DB-899B-0B4A-8DF6-5EF5783F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B560D-78F2-B74C-9CDE-93E2910E0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EEF78-37EC-3848-AF63-05C7A4175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BBD60-11EE-7F46-9545-F86DB5A0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E959D-AA4F-BA45-A398-36002543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EA10F-C15A-6B49-8AF5-701CE14A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3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C3FF-3851-DB46-83EA-C45FEFE3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0EF49-C6F6-E743-8179-C5966782C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3D94D-B51F-1647-8554-79F60098F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6882A-28EF-394C-8227-A0392AA9F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DA39C-E221-6241-ABF5-119DAF744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A731B2-BC25-B14A-B4E2-120AAB00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23D3E-8BC1-6F48-A67C-F6434BEC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6C710-5733-914A-9DF5-4D3AD9C0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3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BAF14-AEC2-D34B-BE77-3F2C5900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487D6-50CA-4149-B258-E1AB92E5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95C8A-A4DF-924B-94AE-CD6A4002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D6F19-B474-954B-89DC-71A6A738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3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F6543-BC83-634B-93FB-2D2EDA36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0FD41-081D-2447-9DBD-4F934A55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3C210-2F3F-9A47-B849-FC2B6F3D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F013-1141-D04A-8A3D-F80956C5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3B1B9-4846-1742-8ACE-827961F1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48439-F211-4542-8E04-1968D2C21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7ADE8-38BE-A445-AECB-AF4BF20A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53F86-1189-3446-B190-60C07497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F8A01-6308-D445-B0C0-8B56962B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E1FB-7FC3-6748-908C-11D8B1E6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166F7B-9AA7-B34E-8E11-6E9744698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F7D8B-D944-D040-B981-3D29A049F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E6254-545C-F149-B98C-42876E97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C209E-A7C7-5F49-B424-F00337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BE85A-3DDF-A848-BE2C-7FC1CF93E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0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8AD1B4-37B2-8941-BD7F-560D94EE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8E716-801E-FE4C-81E7-A49655EB8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C9BCA-2039-894F-82E0-8E91B9869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71ADA-85F6-6E4A-8AB3-010DABB505E4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DDF9C-BE4B-D945-9C0A-910CC5904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9BF0C-5F86-724C-9FF3-5D0D0C89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3F282-8871-FC4C-ACBD-3746B8C1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1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9F68E-DC5F-384C-AEC8-F44D18082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597609"/>
            <a:ext cx="11139854" cy="930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n-lt"/>
                <a:cs typeface="Noto Sans Zawgyi" panose="020B0502040504020204" pitchFamily="34" charset="0"/>
              </a:rPr>
              <a:t>AMERICAN PATRIOT MUSIC PROJECT</a:t>
            </a:r>
            <a:endParaRPr lang="en-US" sz="2700" b="1" i="1" dirty="0">
              <a:solidFill>
                <a:srgbClr val="FFFFFF"/>
              </a:solidFill>
              <a:latin typeface="+mn-lt"/>
              <a:cs typeface="Noto Sans Zawgyi" panose="020B0502040504020204" pitchFamily="34" charset="0"/>
            </a:endParaRPr>
          </a:p>
        </p:txBody>
      </p:sp>
      <p:pic>
        <p:nvPicPr>
          <p:cNvPr id="9" name="Picture 8" descr="A picture containing cup, food, mug&#10;&#10;Description automatically generated">
            <a:extLst>
              <a:ext uri="{FF2B5EF4-FFF2-40B4-BE49-F238E27FC236}">
                <a16:creationId xmlns:a16="http://schemas.microsoft.com/office/drawing/2014/main" id="{1B4984F7-96C5-4347-8EE7-D3397DEA6F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" y="4542927"/>
            <a:ext cx="1777932" cy="208091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9E11DBE-A868-3841-98E2-71E9A857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882" y="307731"/>
            <a:ext cx="5158238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cup, food, mug&#10;&#10;Description automatically generated">
            <a:extLst>
              <a:ext uri="{FF2B5EF4-FFF2-40B4-BE49-F238E27FC236}">
                <a16:creationId xmlns:a16="http://schemas.microsoft.com/office/drawing/2014/main" id="{0E04A440-3108-FD4D-BD2D-1F3E75BE69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35" y="4542927"/>
            <a:ext cx="1777932" cy="20809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D95FB84-725E-DC44-89B4-D093FAA65601}"/>
              </a:ext>
            </a:extLst>
          </p:cNvPr>
          <p:cNvSpPr txBox="1"/>
          <p:nvPr/>
        </p:nvSpPr>
        <p:spPr>
          <a:xfrm>
            <a:off x="2328526" y="5877414"/>
            <a:ext cx="753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“MUSIC THERAPY SUPPORT FOR VETERANS AND FIRST RESPONDERS</a:t>
            </a:r>
            <a:r>
              <a:rPr lang="en-US" sz="2400" b="1" i="1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4" name="Picture 3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1302A3A4-5ACB-D42B-CF21-4382E524F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09" y="108920"/>
            <a:ext cx="4383372" cy="438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78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59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Guitar Building Workshops</a:t>
            </a:r>
            <a:r>
              <a:rPr lang="en-US" sz="3600" dirty="0"/>
              <a:t>.  Enable heroes to build their own custom guitars with families and other HEROES.</a:t>
            </a:r>
          </a:p>
        </p:txBody>
      </p:sp>
      <p:pic>
        <p:nvPicPr>
          <p:cNvPr id="5" name="Picture 4" descr="A close up of a guitar&#10;&#10;Description automatically generated">
            <a:extLst>
              <a:ext uri="{FF2B5EF4-FFF2-40B4-BE49-F238E27FC236}">
                <a16:creationId xmlns:a16="http://schemas.microsoft.com/office/drawing/2014/main" id="{4FFA9A1E-D700-AB42-9A9F-8A9B9078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8" y="2982712"/>
            <a:ext cx="1876425" cy="250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55EC1F8-DEBD-C148-9F79-2C9585FFB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81" y="3315318"/>
            <a:ext cx="4139825" cy="2818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B54B746-3CA5-CA43-A718-9767C1F4B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9" y="3722115"/>
            <a:ext cx="2673350" cy="2005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811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59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Custom Signature Series Guitar</a:t>
            </a:r>
            <a:r>
              <a:rPr lang="en-US" sz="3600" dirty="0"/>
              <a:t>.  APMP production of unique veteran built custom signature guitar line for marketing/fundraising goals.</a:t>
            </a: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10E0C5B9-96D4-9A48-B0B4-7C05795A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233" y="3429000"/>
            <a:ext cx="1957534" cy="3312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06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/>
              <a:t>AMERICAN PATRIOT BAND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82" y="1945546"/>
            <a:ext cx="4843072" cy="4351338"/>
          </a:xfrm>
        </p:spPr>
        <p:txBody>
          <a:bodyPr/>
          <a:lstStyle/>
          <a:p>
            <a:r>
              <a:rPr lang="en-US" dirty="0"/>
              <a:t>Serves as primary marketing/fundraising platform</a:t>
            </a:r>
          </a:p>
          <a:p>
            <a:r>
              <a:rPr lang="en-US" dirty="0"/>
              <a:t>Music band that performs all genre of rock, alternative, and country</a:t>
            </a:r>
          </a:p>
          <a:p>
            <a:r>
              <a:rPr lang="en-US" dirty="0"/>
              <a:t>Band members work with heroes on and off stage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015F7-FA29-9091-B25F-0CDCF0A975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4165" r="2340" b="3963"/>
          <a:stretch/>
        </p:blipFill>
        <p:spPr bwMode="auto">
          <a:xfrm>
            <a:off x="4946754" y="1669836"/>
            <a:ext cx="6871741" cy="39775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26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343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52 HEROES Served</a:t>
            </a:r>
          </a:p>
          <a:p>
            <a:r>
              <a:rPr lang="en-US" sz="3600" dirty="0"/>
              <a:t>11 Music Grants Executed (instruments gifted)</a:t>
            </a:r>
          </a:p>
          <a:p>
            <a:r>
              <a:rPr lang="en-US" sz="3600" dirty="0"/>
              <a:t>13 Custom Guitar Building Workshops Conducted</a:t>
            </a:r>
          </a:p>
          <a:p>
            <a:r>
              <a:rPr lang="en-US" sz="3600" dirty="0"/>
              <a:t>2 Original Music Projects (album/studio support)</a:t>
            </a:r>
          </a:p>
          <a:p>
            <a:r>
              <a:rPr lang="en-US" sz="3600" dirty="0"/>
              <a:t>2 Music Lesson Projects Conducted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351"/>
            <a:ext cx="10515600" cy="3789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Website: www.AmericanPatriotMusic.org</a:t>
            </a:r>
          </a:p>
          <a:p>
            <a:r>
              <a:rPr lang="en-US" dirty="0"/>
              <a:t>Email: </a:t>
            </a:r>
            <a:r>
              <a:rPr lang="en-US" dirty="0" err="1"/>
              <a:t>info@AmericanPatriotMusic.org</a:t>
            </a:r>
            <a:endParaRPr lang="en-US" dirty="0"/>
          </a:p>
          <a:p>
            <a:r>
              <a:rPr lang="en-US" dirty="0"/>
              <a:t>Phone: 909.908.2480</a:t>
            </a:r>
          </a:p>
          <a:p>
            <a:r>
              <a:rPr lang="en-US" dirty="0"/>
              <a:t>Social Media:</a:t>
            </a:r>
          </a:p>
          <a:p>
            <a:pPr marL="0" indent="0">
              <a:buNone/>
            </a:pPr>
            <a:r>
              <a:rPr lang="en-US" dirty="0"/>
              <a:t>	- Facebook: @</a:t>
            </a:r>
            <a:r>
              <a:rPr lang="en-US" dirty="0" err="1"/>
              <a:t>AmericanPatriotMusic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Instagram: @</a:t>
            </a:r>
            <a:r>
              <a:rPr lang="en-US" dirty="0" err="1"/>
              <a:t>americanpatriotmusic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Twitter: @</a:t>
            </a:r>
            <a:r>
              <a:rPr lang="en-US" dirty="0" err="1"/>
              <a:t>AmPatMusic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YouTube: American Patriot Music Project Channel</a:t>
            </a:r>
          </a:p>
        </p:txBody>
      </p:sp>
    </p:spTree>
    <p:extLst>
      <p:ext uri="{BB962C8B-B14F-4D97-AF65-F5344CB8AC3E}">
        <p14:creationId xmlns:p14="http://schemas.microsoft.com/office/powerpoint/2010/main" val="135546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381"/>
            <a:ext cx="121920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79"/>
            <a:ext cx="10515600" cy="4351338"/>
          </a:xfrm>
        </p:spPr>
        <p:txBody>
          <a:bodyPr/>
          <a:lstStyle/>
          <a:p>
            <a:r>
              <a:rPr lang="en-US" sz="4000" dirty="0"/>
              <a:t>Background</a:t>
            </a:r>
          </a:p>
          <a:p>
            <a:r>
              <a:rPr lang="en-US" sz="4000" dirty="0"/>
              <a:t>Mission</a:t>
            </a:r>
          </a:p>
          <a:p>
            <a:r>
              <a:rPr lang="en-US" sz="4000" dirty="0"/>
              <a:t>Programs</a:t>
            </a:r>
          </a:p>
          <a:p>
            <a:r>
              <a:rPr lang="en-US" sz="4000" dirty="0"/>
              <a:t>American Patriot Band</a:t>
            </a:r>
          </a:p>
          <a:p>
            <a:r>
              <a:rPr lang="en-US" sz="4000" dirty="0"/>
              <a:t>Metrics</a:t>
            </a:r>
          </a:p>
          <a:p>
            <a:r>
              <a:rPr lang="en-US" sz="4000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32955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59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American Patriot Music Project (APMP) is a 501c3 non-profit organization (Tax ID 83-1662962).</a:t>
            </a:r>
          </a:p>
          <a:p>
            <a:r>
              <a:rPr lang="en-US" sz="3600" dirty="0"/>
              <a:t>Founded in 2018 by a retired Navy SEAL Veteran</a:t>
            </a:r>
          </a:p>
          <a:p>
            <a:r>
              <a:rPr lang="en-US" sz="3600" dirty="0"/>
              <a:t>Headquartered in Temecula, California</a:t>
            </a:r>
          </a:p>
          <a:p>
            <a:r>
              <a:rPr lang="en-US" sz="3600" dirty="0"/>
              <a:t>Administration (Board of Directors)</a:t>
            </a:r>
          </a:p>
          <a:p>
            <a:r>
              <a:rPr lang="en-US" sz="3600" dirty="0"/>
              <a:t>Includes the award-winning signature band </a:t>
            </a:r>
            <a:r>
              <a:rPr lang="en-US" sz="3600" i="1" dirty="0"/>
              <a:t>AMERICAN PATRIOT BAND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54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4297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Provide </a:t>
            </a:r>
            <a:r>
              <a:rPr lang="en-US" sz="4000" b="1" dirty="0"/>
              <a:t>Music Therapy Support </a:t>
            </a:r>
            <a:r>
              <a:rPr lang="en-US" sz="4000" dirty="0"/>
              <a:t>to </a:t>
            </a:r>
            <a:r>
              <a:rPr lang="en-US" sz="4000" i="1" dirty="0"/>
              <a:t>military</a:t>
            </a:r>
            <a:r>
              <a:rPr lang="en-US" sz="4000" dirty="0"/>
              <a:t> </a:t>
            </a:r>
            <a:r>
              <a:rPr lang="en-US" sz="4000" i="1" dirty="0"/>
              <a:t>veterans</a:t>
            </a:r>
            <a:r>
              <a:rPr lang="en-US" sz="4000" dirty="0"/>
              <a:t> and </a:t>
            </a:r>
            <a:r>
              <a:rPr lang="en-US" sz="4000" i="1" dirty="0"/>
              <a:t>first responders</a:t>
            </a:r>
            <a:r>
              <a:rPr lang="en-US" sz="4000" dirty="0"/>
              <a:t> by facilitating a variety of music projects in order to positively influence the lives of our nation’s HEROES.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9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01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Music Education</a:t>
            </a:r>
            <a:r>
              <a:rPr lang="en-US" sz="3600" dirty="0"/>
              <a:t>.  Enable HEROES to learn music theory and instrumentation (i.e. music lessons).</a:t>
            </a:r>
          </a:p>
          <a:p>
            <a:endParaRPr lang="en-US" dirty="0"/>
          </a:p>
        </p:txBody>
      </p:sp>
      <p:pic>
        <p:nvPicPr>
          <p:cNvPr id="5" name="Picture 4" descr="A person sitting on a couch&#10;&#10;Description automatically generated">
            <a:extLst>
              <a:ext uri="{FF2B5EF4-FFF2-40B4-BE49-F238E27FC236}">
                <a16:creationId xmlns:a16="http://schemas.microsoft.com/office/drawing/2014/main" id="{F5967BE1-4BAE-6945-9604-B33F11A3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62" y="2940845"/>
            <a:ext cx="4333875" cy="3250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73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01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Music Grants</a:t>
            </a:r>
            <a:r>
              <a:rPr lang="en-US" sz="3600" dirty="0"/>
              <a:t>.  Provide financial aid and resources for HEROES to participate in music programs.</a:t>
            </a:r>
          </a:p>
        </p:txBody>
      </p:sp>
      <p:pic>
        <p:nvPicPr>
          <p:cNvPr id="5" name="Picture 4" descr="A person holding a guitar&#10;&#10;Description automatically generated">
            <a:extLst>
              <a:ext uri="{FF2B5EF4-FFF2-40B4-BE49-F238E27FC236}">
                <a16:creationId xmlns:a16="http://schemas.microsoft.com/office/drawing/2014/main" id="{DC576FAB-A7F6-3C4B-8CE6-F0275499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01" y="3863156"/>
            <a:ext cx="2425700" cy="209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person, indoor, table, holding&#10;&#10;Description automatically generated">
            <a:extLst>
              <a:ext uri="{FF2B5EF4-FFF2-40B4-BE49-F238E27FC236}">
                <a16:creationId xmlns:a16="http://schemas.microsoft.com/office/drawing/2014/main" id="{311004A5-CEAE-654D-B202-3FB27B21A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7" y="3101004"/>
            <a:ext cx="1713923" cy="2453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holding a guitar&#10;&#10;Description automatically generated">
            <a:extLst>
              <a:ext uri="{FF2B5EF4-FFF2-40B4-BE49-F238E27FC236}">
                <a16:creationId xmlns:a16="http://schemas.microsoft.com/office/drawing/2014/main" id="{CE3E5390-A811-5C49-B97F-4875FF114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466" y="3650854"/>
            <a:ext cx="1880077" cy="252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grass, outdoor, person, road&#10;&#10;Description automatically generated">
            <a:extLst>
              <a:ext uri="{FF2B5EF4-FFF2-40B4-BE49-F238E27FC236}">
                <a16:creationId xmlns:a16="http://schemas.microsoft.com/office/drawing/2014/main" id="{9CEAA0E7-58C3-C848-B987-65248ACE7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522" y="3434555"/>
            <a:ext cx="1713923" cy="228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7DA80AC-3CF9-D34B-B444-063F190AB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564" y="2891066"/>
            <a:ext cx="1997873" cy="2663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48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01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Performance Opportunities</a:t>
            </a:r>
            <a:r>
              <a:rPr lang="en-US" sz="3600" dirty="0"/>
              <a:t>.  Provide live music venues for HEROES to perform music.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12679-CE9D-4D4A-AA5D-1F9F7FDA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89" y="3127281"/>
            <a:ext cx="3174335" cy="238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937B7-4F88-374C-9B75-3C5810C0F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76" y="3127281"/>
            <a:ext cx="3174335" cy="2380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holding a guitar&#10;&#10;Description automatically generated">
            <a:extLst>
              <a:ext uri="{FF2B5EF4-FFF2-40B4-BE49-F238E27FC236}">
                <a16:creationId xmlns:a16="http://schemas.microsoft.com/office/drawing/2014/main" id="{CC74D1B9-37AF-F049-9AC9-573B564C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57" y="3570721"/>
            <a:ext cx="3305686" cy="1591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23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59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Music Industry Support</a:t>
            </a:r>
            <a:r>
              <a:rPr lang="en-US" sz="3600" dirty="0"/>
              <a:t>.  Provide employment opportunities for HEROES within the music industry</a:t>
            </a:r>
            <a:r>
              <a:rPr lang="en-US" dirty="0"/>
              <a:t>.</a:t>
            </a:r>
          </a:p>
        </p:txBody>
      </p:sp>
      <p:pic>
        <p:nvPicPr>
          <p:cNvPr id="5" name="Picture 4" descr="A picture containing outdoor, purple, standing, building&#10;&#10;Description automatically generated">
            <a:extLst>
              <a:ext uri="{FF2B5EF4-FFF2-40B4-BE49-F238E27FC236}">
                <a16:creationId xmlns:a16="http://schemas.microsoft.com/office/drawing/2014/main" id="{6E25568C-A774-5C4D-9127-AA14B7D7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206" y="2913235"/>
            <a:ext cx="4319588" cy="3371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53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36F8-63DF-8E4F-91F8-A6666702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8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/>
              <a:t>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9145-D343-BE4C-B041-94CD0CAD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59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b="1" i="1" dirty="0"/>
              <a:t>Original Music/Album Support</a:t>
            </a:r>
            <a:r>
              <a:rPr lang="en-US" sz="3600" dirty="0"/>
              <a:t>.  Provide resources and venues (i.e. studios/musicians) to aid HEROES in producing and recording their own original music.</a:t>
            </a:r>
            <a:endParaRPr lang="en-US" dirty="0"/>
          </a:p>
        </p:txBody>
      </p:sp>
      <p:pic>
        <p:nvPicPr>
          <p:cNvPr id="1026" name="Picture 2" descr="8 Tips for Going Into the Recording Studio | IAMA">
            <a:extLst>
              <a:ext uri="{FF2B5EF4-FFF2-40B4-BE49-F238E27FC236}">
                <a16:creationId xmlns:a16="http://schemas.microsoft.com/office/drawing/2014/main" id="{9346B4F6-2D03-D148-88A2-9BD53995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19" y="3471864"/>
            <a:ext cx="4188961" cy="27965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76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357</Words>
  <Application>Microsoft Macintosh PowerPoint</Application>
  <PresentationFormat>Widescreen</PresentationFormat>
  <Paragraphs>52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AMERICAN PATRIOT MUSIC PROJECT</vt:lpstr>
      <vt:lpstr>AGENDA</vt:lpstr>
      <vt:lpstr>BACKGROUND</vt:lpstr>
      <vt:lpstr>MISSION</vt:lpstr>
      <vt:lpstr>PROGRAMS</vt:lpstr>
      <vt:lpstr>PROGRAMS</vt:lpstr>
      <vt:lpstr>PROGRAMS</vt:lpstr>
      <vt:lpstr>PROGRAMS</vt:lpstr>
      <vt:lpstr>PROGRAMS</vt:lpstr>
      <vt:lpstr>PROGRAMS</vt:lpstr>
      <vt:lpstr>PROGRAMS</vt:lpstr>
      <vt:lpstr>AMERICAN PATRIOT BAND</vt:lpstr>
      <vt:lpstr>METRICS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PATRIOT MUSIC PROJECT</dc:title>
  <dc:creator>Microsoft Office User</dc:creator>
  <cp:lastModifiedBy>Brennan Isham</cp:lastModifiedBy>
  <cp:revision>78</cp:revision>
  <cp:lastPrinted>2022-06-02T01:28:45Z</cp:lastPrinted>
  <dcterms:created xsi:type="dcterms:W3CDTF">2020-11-12T22:49:06Z</dcterms:created>
  <dcterms:modified xsi:type="dcterms:W3CDTF">2023-06-06T14:03:33Z</dcterms:modified>
</cp:coreProperties>
</file>